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360553"/>
            <a:ext cx="11525359" cy="1925161"/>
            <a:chOff x="-1410082" y="8360553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360553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360553"/>
            <a:ext cx="11525359" cy="1925161"/>
            <a:chOff x="8170438" y="8360553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360553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38189" y="6662919"/>
            <a:ext cx="10009337" cy="904762"/>
            <a:chOff x="4138189" y="6662919"/>
            <a:chExt cx="10009337" cy="904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8189" y="6662919"/>
              <a:ext cx="10009337" cy="9047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56118" y="6672051"/>
            <a:ext cx="9790225" cy="11097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989" y="3337592"/>
            <a:ext cx="15862117" cy="40366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23714" y="1876634"/>
            <a:ext cx="15828849" cy="28886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3447" y="1934392"/>
            <a:ext cx="3673548" cy="2225305"/>
            <a:chOff x="6143447" y="1934392"/>
            <a:chExt cx="3673548" cy="2225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447" y="1934392"/>
              <a:ext cx="3673548" cy="22253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411" y="1059840"/>
            <a:ext cx="4711365" cy="123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3771" y="2655447"/>
            <a:ext cx="2940698" cy="10129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39086" y="4767812"/>
            <a:ext cx="5778436" cy="3849883"/>
            <a:chOff x="10039086" y="4767812"/>
            <a:chExt cx="5778436" cy="38498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9086" y="4767812"/>
              <a:ext cx="5778436" cy="38498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70282" y="3851258"/>
            <a:ext cx="3759785" cy="1806613"/>
            <a:chOff x="7270282" y="3851258"/>
            <a:chExt cx="3759785" cy="18066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0282" y="3851258"/>
              <a:ext cx="3759785" cy="18066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53752" y="4376218"/>
            <a:ext cx="3447736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3447" y="1934392"/>
            <a:ext cx="3673548" cy="2225305"/>
            <a:chOff x="6143447" y="1934392"/>
            <a:chExt cx="3673548" cy="2225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447" y="1934392"/>
              <a:ext cx="3673548" cy="2225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4505981"/>
            <a:ext cx="6171429" cy="4111714"/>
            <a:chOff x="9142857" y="4505981"/>
            <a:chExt cx="6171429" cy="4111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505981"/>
              <a:ext cx="6171429" cy="4111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3411" y="1059840"/>
            <a:ext cx="4707242" cy="12320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9716" y="2655447"/>
            <a:ext cx="2107108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3447" y="1934392"/>
            <a:ext cx="3673548" cy="2225305"/>
            <a:chOff x="6143447" y="1934392"/>
            <a:chExt cx="3673548" cy="2225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447" y="1934392"/>
              <a:ext cx="3673548" cy="2225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74007" y="4427436"/>
            <a:ext cx="4190260" cy="4190260"/>
            <a:chOff x="10674007" y="4427436"/>
            <a:chExt cx="4190260" cy="4190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4007" y="4427436"/>
              <a:ext cx="4190260" cy="41902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3411" y="1059840"/>
            <a:ext cx="4707242" cy="12320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51085" y="2572047"/>
            <a:ext cx="2211689" cy="1099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9404" y="5142857"/>
            <a:ext cx="4587246" cy="3474839"/>
            <a:chOff x="10699404" y="5142857"/>
            <a:chExt cx="4587246" cy="34748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9404" y="5142857"/>
              <a:ext cx="4587246" cy="34748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411" y="1059840"/>
            <a:ext cx="4707242" cy="12320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70282" y="4290824"/>
            <a:ext cx="2844995" cy="1367048"/>
            <a:chOff x="7270282" y="4290824"/>
            <a:chExt cx="2844995" cy="13670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0282" y="4290824"/>
              <a:ext cx="2844995" cy="13670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2744" y="4557650"/>
            <a:ext cx="2107108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754" y="2974582"/>
            <a:ext cx="15669794" cy="38516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5244" y="889435"/>
            <a:ext cx="8262260" cy="22323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6025" y="509653"/>
            <a:ext cx="5048886" cy="8500023"/>
            <a:chOff x="6846025" y="509653"/>
            <a:chExt cx="5048886" cy="85000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6025" y="509653"/>
              <a:ext cx="5048886" cy="8500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21121" y="4721569"/>
            <a:ext cx="785238" cy="176755"/>
            <a:chOff x="10521121" y="4721569"/>
            <a:chExt cx="785238" cy="176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1121" y="4721569"/>
              <a:ext cx="785238" cy="176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1121" y="7594673"/>
            <a:ext cx="785238" cy="176755"/>
            <a:chOff x="10521121" y="7594673"/>
            <a:chExt cx="785238" cy="1767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1121" y="7594673"/>
              <a:ext cx="785238" cy="176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4286" y="1680361"/>
            <a:ext cx="13019027" cy="7318456"/>
            <a:chOff x="2714286" y="1680361"/>
            <a:chExt cx="13019027" cy="73184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286" y="1680361"/>
              <a:ext cx="13019027" cy="7318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9212" y="8263641"/>
            <a:ext cx="1341989" cy="176755"/>
            <a:chOff x="14249212" y="8263641"/>
            <a:chExt cx="1341989" cy="1767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60000">
              <a:off x="14249212" y="8263641"/>
              <a:ext cx="1341989" cy="1767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3411" y="1050459"/>
            <a:ext cx="4541431" cy="12714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64055" y="2632376"/>
            <a:ext cx="3906422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2781" y="3325305"/>
            <a:ext cx="12060152" cy="3488474"/>
            <a:chOff x="3112781" y="3325305"/>
            <a:chExt cx="12060152" cy="3488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2781" y="3325305"/>
              <a:ext cx="12060152" cy="3488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411" y="1050459"/>
            <a:ext cx="4477641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9620" y="5496672"/>
            <a:ext cx="8108296" cy="25101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4184" y="1802416"/>
            <a:ext cx="13456956" cy="12196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4286" y="2844980"/>
            <a:ext cx="12857143" cy="6127078"/>
            <a:chOff x="2714286" y="2844980"/>
            <a:chExt cx="12857143" cy="61270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286" y="2844980"/>
              <a:ext cx="12857143" cy="61270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527" y="2277401"/>
            <a:ext cx="12966288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4959" y="713778"/>
            <a:ext cx="6832058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4286" y="2957435"/>
            <a:ext cx="12816850" cy="6087975"/>
            <a:chOff x="2714286" y="2957435"/>
            <a:chExt cx="12816850" cy="60879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286" y="2957435"/>
              <a:ext cx="12816850" cy="60879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230" y="1087897"/>
            <a:ext cx="15910298" cy="26934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0059" y="1047259"/>
            <a:ext cx="6491058" cy="750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33333" y="3867030"/>
            <a:ext cx="7619048" cy="761905"/>
            <a:chOff x="5333333" y="3867030"/>
            <a:chExt cx="7619048" cy="7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3333" y="3867030"/>
              <a:ext cx="7619048" cy="761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9621" y="3895050"/>
            <a:ext cx="7345334" cy="853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65453" y="3962268"/>
            <a:ext cx="571429" cy="571429"/>
            <a:chOff x="5465453" y="3962268"/>
            <a:chExt cx="571429" cy="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65453" y="3962268"/>
              <a:ext cx="571429" cy="571429"/>
              <a:chOff x="5465453" y="3962268"/>
              <a:chExt cx="571429" cy="5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65453" y="3962268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3166" y="3921546"/>
              <a:ext cx="572278" cy="7367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3333" y="4851628"/>
            <a:ext cx="7619048" cy="761905"/>
            <a:chOff x="5333333" y="4851628"/>
            <a:chExt cx="7619048" cy="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3333" y="4851628"/>
              <a:ext cx="7619048" cy="7619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67688" y="4879650"/>
            <a:ext cx="7313191" cy="853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65453" y="4946866"/>
            <a:ext cx="571429" cy="571429"/>
            <a:chOff x="5465453" y="4946866"/>
            <a:chExt cx="571429" cy="571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65453" y="4946866"/>
              <a:ext cx="571429" cy="571429"/>
              <a:chOff x="5465453" y="4946866"/>
              <a:chExt cx="571429" cy="5714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65453" y="4946866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2318" y="4894802"/>
              <a:ext cx="611488" cy="7176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33333" y="5836226"/>
            <a:ext cx="7619048" cy="761905"/>
            <a:chOff x="5333333" y="5836226"/>
            <a:chExt cx="7619048" cy="7619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33333" y="5836226"/>
              <a:ext cx="7619048" cy="76190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24478" y="5864240"/>
            <a:ext cx="7261562" cy="8531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65453" y="5931464"/>
            <a:ext cx="571429" cy="571429"/>
            <a:chOff x="5465453" y="5931464"/>
            <a:chExt cx="571429" cy="5714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465453" y="5931464"/>
              <a:ext cx="571429" cy="571429"/>
              <a:chOff x="5465453" y="5931464"/>
              <a:chExt cx="571429" cy="5714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465453" y="5931464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5585" y="5892048"/>
              <a:ext cx="571688" cy="7272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33333" y="6820823"/>
            <a:ext cx="7619048" cy="761905"/>
            <a:chOff x="5333333" y="6820823"/>
            <a:chExt cx="7619048" cy="7619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33333" y="6820823"/>
              <a:ext cx="7619048" cy="76190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66231" y="6848840"/>
            <a:ext cx="7040077" cy="8531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65453" y="6916062"/>
            <a:ext cx="571429" cy="571429"/>
            <a:chOff x="5465453" y="6916062"/>
            <a:chExt cx="571429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465453" y="6916062"/>
              <a:ext cx="571429" cy="571429"/>
              <a:chOff x="5465453" y="6916062"/>
              <a:chExt cx="571429" cy="5714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465453" y="6916062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26975" y="6867122"/>
              <a:ext cx="567517" cy="7367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33333" y="7805421"/>
            <a:ext cx="7619048" cy="761905"/>
            <a:chOff x="5333333" y="7805421"/>
            <a:chExt cx="7619048" cy="7619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33333" y="7805421"/>
              <a:ext cx="7619048" cy="7619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49802" y="7833440"/>
            <a:ext cx="6621886" cy="85314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465453" y="7900659"/>
            <a:ext cx="571429" cy="571429"/>
            <a:chOff x="5465453" y="7900659"/>
            <a:chExt cx="571429" cy="5714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465453" y="7900659"/>
              <a:ext cx="571429" cy="571429"/>
              <a:chOff x="5465453" y="7900659"/>
              <a:chExt cx="571429" cy="57142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465453" y="7900659"/>
                <a:ext cx="571429" cy="571429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13718" y="7851719"/>
              <a:ext cx="607288" cy="74625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49884" y="1547932"/>
            <a:ext cx="8103815" cy="28370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27106" y="3862580"/>
            <a:ext cx="13597070" cy="3870753"/>
            <a:chOff x="2227106" y="3862580"/>
            <a:chExt cx="13597070" cy="3870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7106" y="3862580"/>
              <a:ext cx="13597070" cy="3870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526" y="2505973"/>
            <a:ext cx="12384974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8378" y="731359"/>
            <a:ext cx="9206325" cy="23783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4286" y="3436431"/>
            <a:ext cx="12827839" cy="5564302"/>
            <a:chOff x="2714286" y="3436431"/>
            <a:chExt cx="12827839" cy="5564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286" y="3436431"/>
              <a:ext cx="12827839" cy="55643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335" y="2505973"/>
            <a:ext cx="16231488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9183" y="713778"/>
            <a:ext cx="15842096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941" y="4475260"/>
            <a:ext cx="13413919" cy="3932919"/>
            <a:chOff x="2391941" y="4475260"/>
            <a:chExt cx="13413919" cy="39329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941" y="4475260"/>
              <a:ext cx="13413919" cy="39329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002" y="2564583"/>
            <a:ext cx="16065145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4959" y="772386"/>
            <a:ext cx="6826067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0659" y="4791209"/>
            <a:ext cx="11588795" cy="3051967"/>
            <a:chOff x="3340659" y="4791209"/>
            <a:chExt cx="11588795" cy="3051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0659" y="4791209"/>
              <a:ext cx="11588795" cy="30519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505973"/>
            <a:ext cx="9302555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2388" y="1008117"/>
            <a:ext cx="11408820" cy="22344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93242" y="4671022"/>
            <a:ext cx="13299230" cy="3043965"/>
            <a:chOff x="2493242" y="4671022"/>
            <a:chExt cx="13299230" cy="30439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3242" y="4671022"/>
              <a:ext cx="13299230" cy="30439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505973"/>
            <a:ext cx="14117574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1531" y="832464"/>
            <a:ext cx="12631915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7011" y="4441783"/>
            <a:ext cx="13051693" cy="4117305"/>
            <a:chOff x="2617011" y="4441783"/>
            <a:chExt cx="13051693" cy="41173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7011" y="4441783"/>
              <a:ext cx="13051693" cy="41173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505973"/>
            <a:ext cx="9727831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1816" y="832464"/>
            <a:ext cx="12349220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4137" y="3121652"/>
            <a:ext cx="9420572" cy="5897130"/>
            <a:chOff x="4604137" y="3121652"/>
            <a:chExt cx="9420572" cy="58971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4137" y="3121652"/>
              <a:ext cx="9420572" cy="58971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267878"/>
            <a:ext cx="8138402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1816" y="832464"/>
            <a:ext cx="12349220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85714" y="3183824"/>
            <a:ext cx="9514286" cy="5809695"/>
            <a:chOff x="4385714" y="3183824"/>
            <a:chExt cx="9514286" cy="58096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5714" y="3183824"/>
              <a:ext cx="9514286" cy="58096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267878"/>
            <a:ext cx="8150860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1816" y="832464"/>
            <a:ext cx="12349220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1429" y="4490229"/>
            <a:ext cx="12800000" cy="4127467"/>
            <a:chOff x="2771429" y="4490229"/>
            <a:chExt cx="12800000" cy="4127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429" y="4490229"/>
              <a:ext cx="12800000" cy="4127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505973"/>
            <a:ext cx="15726002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2102" y="832464"/>
            <a:ext cx="6627134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16130" y="3289879"/>
            <a:ext cx="12512442" cy="5737340"/>
            <a:chOff x="2916130" y="3289879"/>
            <a:chExt cx="12512442" cy="57373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6130" y="3289879"/>
              <a:ext cx="12512442" cy="57373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726" y="2505973"/>
            <a:ext cx="13156402" cy="12714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2102" y="832464"/>
            <a:ext cx="6627134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7582" y="2785020"/>
            <a:ext cx="15555823" cy="48357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4673" y="735368"/>
            <a:ext cx="9279478" cy="23689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4982" y="4117949"/>
            <a:ext cx="12886447" cy="4903297"/>
            <a:chOff x="2684982" y="4117949"/>
            <a:chExt cx="12886447" cy="4903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4982" y="4117949"/>
              <a:ext cx="12886447" cy="49032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507" y="2270068"/>
            <a:ext cx="13915126" cy="19824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542" y="832464"/>
            <a:ext cx="16329096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597" y="4011304"/>
            <a:ext cx="9509127" cy="5028989"/>
            <a:chOff x="4352597" y="4011304"/>
            <a:chExt cx="9509127" cy="5028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597" y="4011304"/>
              <a:ext cx="9509127" cy="50289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249" y="2325021"/>
            <a:ext cx="16188593" cy="26934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1816" y="832464"/>
            <a:ext cx="6771648" cy="24115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291" y="2635338"/>
            <a:ext cx="16019000" cy="67397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1369" y="832464"/>
            <a:ext cx="17782905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52381" y="5956044"/>
            <a:ext cx="13238095" cy="2661014"/>
            <a:chOff x="2352381" y="5956044"/>
            <a:chExt cx="13238095" cy="2661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2381" y="5956044"/>
              <a:ext cx="13238095" cy="2661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767" y="1260319"/>
            <a:ext cx="14935809" cy="53399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369" y="832464"/>
            <a:ext cx="17782905" cy="242980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67" y="2865329"/>
            <a:ext cx="15509504" cy="5404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2102" y="848426"/>
            <a:ext cx="8260325" cy="23950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14286" y="4409524"/>
            <a:ext cx="12920635" cy="4606485"/>
            <a:chOff x="2714286" y="4409524"/>
            <a:chExt cx="12920635" cy="46064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4286" y="4409524"/>
              <a:ext cx="12920635" cy="46064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683" y="2607883"/>
            <a:ext cx="5849600" cy="19402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610" y="850045"/>
            <a:ext cx="15774134" cy="23783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6396" y="2582713"/>
            <a:ext cx="7735032" cy="6255044"/>
            <a:chOff x="7836396" y="2582713"/>
            <a:chExt cx="7735032" cy="62550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6396" y="2582713"/>
              <a:ext cx="7735032" cy="62550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681" y="2607881"/>
            <a:ext cx="3926638" cy="12472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610" y="850045"/>
            <a:ext cx="15774134" cy="23783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1401" y="3686534"/>
            <a:ext cx="13442912" cy="4931162"/>
            <a:chOff x="2421401" y="3686534"/>
            <a:chExt cx="13442912" cy="4931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1401" y="3686534"/>
              <a:ext cx="13442912" cy="49311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2681" y="2607881"/>
            <a:ext cx="3926638" cy="12472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610" y="850045"/>
            <a:ext cx="15774134" cy="23783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243" y="2865329"/>
            <a:ext cx="15878609" cy="47119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2102" y="850045"/>
            <a:ext cx="7959772" cy="23783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8919" y="3182107"/>
            <a:ext cx="7816940" cy="33822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8118" y="568522"/>
            <a:ext cx="5909478" cy="8473591"/>
            <a:chOff x="6188118" y="568522"/>
            <a:chExt cx="5909478" cy="84735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8118" y="568522"/>
              <a:ext cx="5909478" cy="8473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57072" y="987689"/>
            <a:ext cx="3041090" cy="7635258"/>
            <a:chOff x="10757072" y="987689"/>
            <a:chExt cx="3041090" cy="76352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757072" y="987689"/>
              <a:ext cx="3041090" cy="76352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73196" y="982437"/>
            <a:ext cx="3041090" cy="7635258"/>
            <a:chOff x="4573196" y="982437"/>
            <a:chExt cx="3041090" cy="7635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3196" y="982437"/>
              <a:ext cx="3041090" cy="763525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708" y="4659418"/>
            <a:ext cx="3782366" cy="13994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06993" y="4540480"/>
            <a:ext cx="3782366" cy="1399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9782" y="7615964"/>
            <a:ext cx="2164169" cy="500866"/>
            <a:chOff x="3659782" y="7615964"/>
            <a:chExt cx="2164169" cy="5008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782" y="7615964"/>
              <a:ext cx="2164169" cy="500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0870" y="7615964"/>
            <a:ext cx="2112667" cy="488947"/>
            <a:chOff x="12620870" y="7615964"/>
            <a:chExt cx="2112667" cy="4889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0870" y="7615964"/>
              <a:ext cx="2112667" cy="4889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464" y="3965007"/>
            <a:ext cx="16273696" cy="26569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750" y="525150"/>
            <a:ext cx="14538976" cy="43624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9852" y="6718852"/>
            <a:ext cx="6351894" cy="17247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82553" y="6718850"/>
            <a:ext cx="7570342" cy="17247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6630" y="2832430"/>
            <a:ext cx="12414937" cy="33659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5244" y="889435"/>
            <a:ext cx="8262260" cy="22323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9943" y="4586483"/>
            <a:ext cx="5748609" cy="4031212"/>
            <a:chOff x="9889943" y="4586483"/>
            <a:chExt cx="5748609" cy="40312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9943" y="4586483"/>
              <a:ext cx="5748609" cy="40312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43447" y="1934392"/>
            <a:ext cx="3673548" cy="2225305"/>
            <a:chOff x="6143447" y="1934392"/>
            <a:chExt cx="3673548" cy="22253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447" y="1934392"/>
              <a:ext cx="3673548" cy="22253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3411" y="1049678"/>
            <a:ext cx="4856747" cy="12800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6960" y="2655450"/>
            <a:ext cx="2557317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3447" y="1934392"/>
            <a:ext cx="3673548" cy="2225305"/>
            <a:chOff x="6143447" y="1934392"/>
            <a:chExt cx="3673548" cy="22253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3447" y="1934392"/>
              <a:ext cx="3673548" cy="2225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0018" y="4228562"/>
            <a:ext cx="4176857" cy="4389134"/>
            <a:chOff x="10480018" y="4228562"/>
            <a:chExt cx="4176857" cy="4389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0018" y="4228562"/>
              <a:ext cx="4176857" cy="43891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3411" y="1062430"/>
            <a:ext cx="4856547" cy="12370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6961" y="2655447"/>
            <a:ext cx="2557317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286" y="509653"/>
            <a:ext cx="16857143" cy="9509122"/>
            <a:chOff x="714286" y="509653"/>
            <a:chExt cx="16857143" cy="950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286" y="509653"/>
              <a:ext cx="16857143" cy="950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10082" y="8617696"/>
            <a:ext cx="11525359" cy="1925161"/>
            <a:chOff x="-1410082" y="8617696"/>
            <a:chExt cx="11525359" cy="1925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0082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70438" y="8617696"/>
            <a:ext cx="11525359" cy="1925161"/>
            <a:chOff x="8170438" y="8617696"/>
            <a:chExt cx="11525359" cy="1925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0438" y="8617696"/>
              <a:ext cx="11525359" cy="192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4286" y="912568"/>
            <a:ext cx="12857143" cy="14286"/>
            <a:chOff x="2714286" y="912568"/>
            <a:chExt cx="12857143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4286" y="912568"/>
              <a:ext cx="1285714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8567" y="2446267"/>
            <a:ext cx="4111714" cy="6171429"/>
            <a:chOff x="3158567" y="2446267"/>
            <a:chExt cx="4111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567" y="2446267"/>
              <a:ext cx="411171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02152" y="1239314"/>
            <a:ext cx="4336571" cy="2626941"/>
            <a:chOff x="6002152" y="1239314"/>
            <a:chExt cx="4336571" cy="2626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2152" y="1239314"/>
              <a:ext cx="4336571" cy="2626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5256" y="4507531"/>
            <a:ext cx="6161391" cy="4110165"/>
            <a:chOff x="9975256" y="4507531"/>
            <a:chExt cx="6161391" cy="4110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5256" y="4507531"/>
              <a:ext cx="6161391" cy="41101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70282" y="3851258"/>
            <a:ext cx="3759785" cy="1806613"/>
            <a:chOff x="7270282" y="3851258"/>
            <a:chExt cx="3759785" cy="18066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0282" y="3851258"/>
              <a:ext cx="3759785" cy="18066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411" y="1062430"/>
            <a:ext cx="4856547" cy="12370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1057" y="2001823"/>
            <a:ext cx="4502184" cy="14631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9626" y="4376216"/>
            <a:ext cx="3783194" cy="10129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2023-12-05T09:49:24Z</dcterms:created>
  <dcterms:modified xsi:type="dcterms:W3CDTF">2023-12-05T09:49:24Z</dcterms:modified>
</cp:coreProperties>
</file>